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</p:embeddedFont>
    <p:embeddedFont>
      <p:font typeface="Karl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la-regular.fntdata"/><Relationship Id="rId11" Type="http://schemas.openxmlformats.org/officeDocument/2006/relationships/slide" Target="slides/slide7.xml"/><Relationship Id="rId22" Type="http://schemas.openxmlformats.org/officeDocument/2006/relationships/font" Target="fonts/Karla-italic.fntdata"/><Relationship Id="rId10" Type="http://schemas.openxmlformats.org/officeDocument/2006/relationships/slide" Target="slides/slide6.xml"/><Relationship Id="rId21" Type="http://schemas.openxmlformats.org/officeDocument/2006/relationships/font" Target="fonts/Karla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Karl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48300" y="3404550"/>
            <a:ext cx="3530700" cy="1181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860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41000" y="4025300"/>
            <a:ext cx="7845899" cy="51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360"/>
              </a:spcBef>
              <a:buSzPct val="100000"/>
              <a:buNone/>
              <a:defRPr sz="1200"/>
            </a:lvl1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Empt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18925" y="-9675"/>
            <a:ext cx="5276875" cy="5167075"/>
          </a:xfrm>
          <a:custGeom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9675" y="-9675"/>
            <a:ext cx="5276875" cy="5167075"/>
          </a:xfrm>
          <a:custGeom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/>
          <p:nvPr>
            <p:ph type="ctrTitle"/>
          </p:nvPr>
        </p:nvSpPr>
        <p:spPr>
          <a:xfrm>
            <a:off x="648300" y="1583350"/>
            <a:ext cx="3522300" cy="298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724950" y="3494300"/>
            <a:ext cx="1906199" cy="1031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1 column + imag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/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big im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09250" y="-9675"/>
            <a:ext cx="3076750" cy="5167075"/>
          </a:xfrm>
          <a:custGeom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350" y="-9675"/>
            <a:ext cx="3076750" cy="5167075"/>
          </a:xfrm>
          <a:custGeom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/>
          <p:nvPr>
            <p:ph type="title"/>
          </p:nvPr>
        </p:nvSpPr>
        <p:spPr>
          <a:xfrm>
            <a:off x="609704" y="4116875"/>
            <a:ext cx="1609799" cy="48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2860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799645" y="1612074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7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/>
          <p:nvPr>
            <p:ph type="title"/>
          </p:nvPr>
        </p:nvSpPr>
        <p:spPr>
          <a:xfrm>
            <a:off x="838350" y="1807900"/>
            <a:ext cx="5324100" cy="48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50" y="2419350"/>
            <a:ext cx="5324100" cy="225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2860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/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41000" y="2492425"/>
            <a:ext cx="2671800" cy="243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/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41000" y="2515375"/>
            <a:ext cx="1988699" cy="2410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2931574" y="2515375"/>
            <a:ext cx="1988699" cy="2410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5022149" y="2515375"/>
            <a:ext cx="1988699" cy="2410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2860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0437"/>
            <a:ext cx="8229314" cy="5164386"/>
          </a:xfrm>
          <a:custGeom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/>
          <p:nvPr>
            <p:ph type="title"/>
          </p:nvPr>
        </p:nvSpPr>
        <p:spPr>
          <a:xfrm>
            <a:off x="841000" y="1884100"/>
            <a:ext cx="4801499" cy="409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BC34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884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Clr>
                <a:srgbClr val="B7B7B7"/>
              </a:buClr>
              <a:buSzPct val="100000"/>
              <a:buFont typeface="Montserrat"/>
              <a:buNone/>
              <a:defRPr b="1" sz="12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2495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rgbClr val="999999"/>
              </a:buClr>
              <a:buSzPct val="1000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480"/>
              </a:spcBef>
              <a:buClr>
                <a:srgbClr val="999999"/>
              </a:buClr>
              <a:buSzPct val="1000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360"/>
              </a:spcBef>
              <a:buClr>
                <a:srgbClr val="999999"/>
              </a:buClr>
              <a:buSzPct val="100000"/>
              <a:buFont typeface="Karla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rgbClr val="0C343D"/>
                </a:solidFill>
                <a:latin typeface="Raleway"/>
                <a:ea typeface="Raleway"/>
                <a:cs typeface="Raleway"/>
                <a:sym typeface="Raleway"/>
              </a:rPr>
              <a:t>Wat mist er nu in de Markthal?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C343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234150" y="1947450"/>
            <a:ext cx="26757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nl" sz="7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Dus...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00" y="1070325"/>
            <a:ext cx="1771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400" y="432200"/>
            <a:ext cx="5542449" cy="39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25" y="1050500"/>
            <a:ext cx="1771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472" y="537500"/>
            <a:ext cx="5354175" cy="378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43" y="1070325"/>
            <a:ext cx="1771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775" y="505799"/>
            <a:ext cx="5438275" cy="38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75" y="1009650"/>
            <a:ext cx="1771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0922" y="602497"/>
            <a:ext cx="5215424" cy="36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725" y="933450"/>
            <a:ext cx="17716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825" y="535325"/>
            <a:ext cx="5210275" cy="367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